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Graças dou, sim, pela vida, </a:t>
            </a:r>
          </a:p>
          <a:p>
            <a:r>
              <a:rPr lang="pt-BR" dirty="0"/>
              <a:t>Pelo bem que revelou; </a:t>
            </a:r>
          </a:p>
          <a:p>
            <a:r>
              <a:rPr lang="pt-BR" dirty="0"/>
              <a:t>Graças dou pelo futuro </a:t>
            </a:r>
          </a:p>
          <a:p>
            <a:r>
              <a:rPr lang="pt-BR" dirty="0"/>
              <a:t>E por tudo que passou.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Pelas bênçãos derramadas, </a:t>
            </a:r>
          </a:p>
          <a:p>
            <a:r>
              <a:rPr lang="pt-BR" dirty="0"/>
              <a:t>Pelo amor, pela aflição, </a:t>
            </a:r>
          </a:p>
          <a:p>
            <a:r>
              <a:rPr lang="pt-BR" dirty="0"/>
              <a:t>Pelas graças reveladas, </a:t>
            </a:r>
          </a:p>
          <a:p>
            <a:r>
              <a:rPr lang="pt-BR" dirty="0"/>
              <a:t>Graças dou por Teu perdão.</a:t>
            </a:r>
          </a:p>
        </p:txBody>
      </p:sp>
    </p:spTree>
    <p:extLst>
      <p:ext uri="{BB962C8B-B14F-4D97-AF65-F5344CB8AC3E}">
        <p14:creationId xmlns:p14="http://schemas.microsoft.com/office/powerpoint/2010/main" val="1869365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AB2DE0-8B94-4540-AA4F-7DFAB48C27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Graças pelo azul celeste </a:t>
            </a:r>
          </a:p>
          <a:p>
            <a:r>
              <a:rPr lang="pt-BR" dirty="0"/>
              <a:t>E por nuvens que há, também; </a:t>
            </a:r>
          </a:p>
          <a:p>
            <a:r>
              <a:rPr lang="pt-BR" dirty="0"/>
              <a:t>Pelas rosas do caminho </a:t>
            </a:r>
          </a:p>
          <a:p>
            <a:r>
              <a:rPr lang="pt-BR" dirty="0"/>
              <a:t>E os espinhos que elas têm. </a:t>
            </a:r>
          </a:p>
        </p:txBody>
      </p:sp>
    </p:spTree>
    <p:extLst>
      <p:ext uri="{BB962C8B-B14F-4D97-AF65-F5344CB8AC3E}">
        <p14:creationId xmlns:p14="http://schemas.microsoft.com/office/powerpoint/2010/main" val="3565369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E28209-712A-46F2-BF39-6ABC3A25DA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 escuridão da noite, </a:t>
            </a:r>
          </a:p>
          <a:p>
            <a:r>
              <a:rPr lang="pt-BR" dirty="0"/>
              <a:t>Pela estrela que brilhou, </a:t>
            </a:r>
          </a:p>
          <a:p>
            <a:r>
              <a:rPr lang="pt-BR" dirty="0"/>
              <a:t>Pela prece respondida </a:t>
            </a:r>
          </a:p>
          <a:p>
            <a:r>
              <a:rPr lang="pt-BR" dirty="0"/>
              <a:t>E a esperança que falhou.</a:t>
            </a:r>
          </a:p>
        </p:txBody>
      </p:sp>
    </p:spTree>
    <p:extLst>
      <p:ext uri="{BB962C8B-B14F-4D97-AF65-F5344CB8AC3E}">
        <p14:creationId xmlns:p14="http://schemas.microsoft.com/office/powerpoint/2010/main" val="4034328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 cruz, o sofrimento, </a:t>
            </a:r>
          </a:p>
          <a:p>
            <a:r>
              <a:rPr lang="pt-BR" dirty="0"/>
              <a:t>E a eternal ressurreição; </a:t>
            </a:r>
          </a:p>
          <a:p>
            <a:r>
              <a:rPr lang="pt-BR" dirty="0"/>
              <a:t>Pelo amor, que é sem medida, </a:t>
            </a:r>
          </a:p>
          <a:p>
            <a:r>
              <a:rPr lang="pt-BR" dirty="0"/>
              <a:t>Pela paz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59445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GRAÇAS DOU, SIM, PELA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Pela lágrima vertida </a:t>
            </a:r>
          </a:p>
          <a:p>
            <a:r>
              <a:rPr lang="pt-BR" dirty="0"/>
              <a:t>E o consolo, que é sem-par. </a:t>
            </a:r>
          </a:p>
          <a:p>
            <a:r>
              <a:rPr lang="pt-BR" dirty="0"/>
              <a:t>Pelo dom da eterna vida,</a:t>
            </a:r>
          </a:p>
          <a:p>
            <a:r>
              <a:rPr lang="pt-BR" dirty="0"/>
              <a:t>Sempre graças hei de dar.</a:t>
            </a:r>
          </a:p>
        </p:txBody>
      </p:sp>
    </p:spTree>
    <p:extLst>
      <p:ext uri="{BB962C8B-B14F-4D97-AF65-F5344CB8AC3E}">
        <p14:creationId xmlns:p14="http://schemas.microsoft.com/office/powerpoint/2010/main" val="2794653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188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GRAÇAS DOU, SIM, PELA VIDA</vt:lpstr>
      <vt:lpstr>GRAÇAS DOU, SIM, PELA VIDA</vt:lpstr>
      <vt:lpstr>GRAÇAS DOU, SIM, PELA VIDA</vt:lpstr>
      <vt:lpstr>GRAÇAS DOU, SIM, PELA VIDA</vt:lpstr>
      <vt:lpstr>GRAÇAS DOU, SIM, PELA VIDA</vt:lpstr>
      <vt:lpstr>GRAÇAS DOU, SIM, PELA VIDA</vt:lpstr>
      <vt:lpstr>GRAÇAS DOU, SIM, PELA VIDA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2019-06-12T22:33:16Z</dcterms:modified>
</cp:coreProperties>
</file>

<file path=docProps/thumbnail.jpeg>
</file>